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64" r:id="rId16"/>
    <p:sldId id="272" r:id="rId17"/>
    <p:sldId id="273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Water Level Indicator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A Simple Electronics Project for Liquid Level Monitoring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D7EA-5E29-AE03-E359-C8842480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8E703-23CD-67F6-73A4-95F32A719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🌿 Domestic Applications: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Overhead Water Tanks: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Monitors the water level in household tanks and prevents overflow or dry running.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Alerts when the tank is full or empty, saving water and electricity.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Sumps and Underground Tanks: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Indicates when the sump is full or empty, helping to manage water pumping efficiently.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761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E973-D39E-6329-76B2-ABBD4EF5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AD6C-6BB6-A1A2-855E-B5BB9527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🏭 Industrial Applications: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Industrial Water Storage: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Used in factories and industries to monitor water levels in storage tanks and cooling towers.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Chemical Plants: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safe water levels in chemical processing units to avoid overflow or spillage.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04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58EA-9748-5F96-957D-6619CB37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38B-E44A-6D83-615B-92D5D05A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🚜 Agricultural Applications: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Irrigation Systems: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Helps farmers monitor water levels in storage tanks used for irrigation.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Borewell Monitoring: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Indicates the water level in borewells to prevent dry running of pumps.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338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19BD-7982-9C4C-9860-A05EA4E6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5E12-05EE-6D37-2A0D-C8966BC9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🏥 Commercial and Institutional Use: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Hospitals and Schools: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uninterrupted water supply by monitoring storage tank levels.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Hotels and Apartments: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Prevents wastage and ensures optimal water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0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C6EA-6545-C83C-5DEB-A4EDFD5F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8BA09-5ACA-1883-F291-6D2FFD8E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🌊 Environmental Applications: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Rainwater Harvesting: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Monitors the water level in rainwater collection tanks.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Flood Monitoring: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Can be adapted to detect rising water levels in flood-prone areas.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31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801251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The Water Level Indicator project provides an efficient and </a:t>
            </a:r>
            <a:endParaRPr lang="en-US" sz="2000" dirty="0"/>
          </a:p>
          <a:p>
            <a:r>
              <a:rPr sz="2000" dirty="0"/>
              <a:t>economical solution to</a:t>
            </a:r>
            <a:r>
              <a:rPr lang="en-IN" sz="2000" dirty="0"/>
              <a:t> </a:t>
            </a:r>
            <a:r>
              <a:rPr sz="2000" dirty="0"/>
              <a:t>monitor water levels without using microcontrollers </a:t>
            </a:r>
            <a:endParaRPr lang="en-US" sz="2000" dirty="0"/>
          </a:p>
          <a:p>
            <a:r>
              <a:rPr sz="2000" dirty="0"/>
              <a:t>like Arduino. It ensure</a:t>
            </a:r>
            <a:r>
              <a:rPr lang="en-IN" sz="2000" dirty="0"/>
              <a:t>s</a:t>
            </a:r>
            <a:r>
              <a:rPr lang="en-US" sz="2000" dirty="0"/>
              <a:t> optimal water usage and prevents overflow or dry </a:t>
            </a:r>
          </a:p>
          <a:p>
            <a:r>
              <a:rPr lang="en-US" sz="2000" dirty="0"/>
              <a:t>running of pumps.</a:t>
            </a:r>
          </a:p>
        </p:txBody>
      </p:sp>
    </p:spTree>
    <p:extLst>
      <p:ext uri="{BB962C8B-B14F-4D97-AF65-F5344CB8AC3E}">
        <p14:creationId xmlns:p14="http://schemas.microsoft.com/office/powerpoint/2010/main" val="414149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9F1-FEE4-543E-1D67-4C4A930D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Practical Circuit </a:t>
            </a:r>
            <a:endParaRPr lang="en-IN" sz="5400" dirty="0">
              <a:solidFill>
                <a:srgbClr val="FF0000"/>
              </a:solidFill>
            </a:endParaRPr>
          </a:p>
        </p:txBody>
      </p:sp>
      <p:pic>
        <p:nvPicPr>
          <p:cNvPr id="6" name="circuit">
            <a:hlinkClick r:id="" action="ppaction://media"/>
            <a:extLst>
              <a:ext uri="{FF2B5EF4-FFF2-40B4-BE49-F238E27FC236}">
                <a16:creationId xmlns:a16="http://schemas.microsoft.com/office/drawing/2014/main" id="{B9D12C68-09B3-77E8-1F2F-20D31A1887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6658" y="1600200"/>
            <a:ext cx="2718517" cy="4525963"/>
          </a:xfrm>
        </p:spPr>
      </p:pic>
    </p:spTree>
    <p:extLst>
      <p:ext uri="{BB962C8B-B14F-4D97-AF65-F5344CB8AC3E}">
        <p14:creationId xmlns:p14="http://schemas.microsoft.com/office/powerpoint/2010/main" val="26077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C5E8-B2AE-277E-3E32-1479FD2E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Demonstration</a:t>
            </a:r>
          </a:p>
        </p:txBody>
      </p:sp>
      <p:pic>
        <p:nvPicPr>
          <p:cNvPr id="4" name="WhatsApp Video 2025-02-22 at 17.17.07_33af35ba">
            <a:hlinkClick r:id="" action="ppaction://media"/>
            <a:extLst>
              <a:ext uri="{FF2B5EF4-FFF2-40B4-BE49-F238E27FC236}">
                <a16:creationId xmlns:a16="http://schemas.microsoft.com/office/drawing/2014/main" id="{09C3F8D0-116D-4B9B-C895-2BFB1D5B6C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8825" y="1600200"/>
            <a:ext cx="2546350" cy="4525963"/>
          </a:xfrm>
        </p:spPr>
      </p:pic>
    </p:spTree>
    <p:extLst>
      <p:ext uri="{BB962C8B-B14F-4D97-AF65-F5344CB8AC3E}">
        <p14:creationId xmlns:p14="http://schemas.microsoft.com/office/powerpoint/2010/main" val="49089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18AE-C6CF-9493-1C2D-682FA4BA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BDB4-3A06-D4ED-7838-C5D5FEB4E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>
                <a:solidFill>
                  <a:schemeClr val="accent4">
                    <a:lumMod val="75000"/>
                  </a:schemeClr>
                </a:solidFill>
              </a:rPr>
              <a:t>Thank you</a:t>
            </a:r>
            <a:endParaRPr lang="en-IN" sz="8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1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86452" cy="4525963"/>
          </a:xfrm>
        </p:spPr>
        <p:txBody>
          <a:bodyPr>
            <a:normAutofit/>
          </a:bodyPr>
          <a:lstStyle/>
          <a:p>
            <a:endParaRPr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22995" y="1828800"/>
            <a:ext cx="85864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dirty="0"/>
              <a:t>The Water Level Indicator is a project designed to monitor and indicate the</a:t>
            </a:r>
            <a:endParaRPr lang="en-US" sz="2000" dirty="0"/>
          </a:p>
          <a:p>
            <a:pPr algn="ctr"/>
            <a:r>
              <a:rPr sz="2000" dirty="0"/>
              <a:t> water level in a tank without using Arduino. This project uses simple electronic </a:t>
            </a:r>
            <a:endParaRPr lang="en-US" sz="2000" dirty="0"/>
          </a:p>
          <a:p>
            <a:pPr algn="ctr"/>
            <a:r>
              <a:rPr sz="2000" dirty="0"/>
              <a:t>components like transistors, LEDs, and resistors to show water levels at different </a:t>
            </a:r>
            <a:endParaRPr lang="en-US" sz="2000" dirty="0"/>
          </a:p>
          <a:p>
            <a:pPr algn="ctr"/>
            <a:r>
              <a:rPr sz="2000" dirty="0"/>
              <a:t>stages</a:t>
            </a:r>
            <a:r>
              <a:rPr sz="16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682206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dirty="0"/>
              <a:t>- Monitor water level in overhead tanks or reservoirs.</a:t>
            </a:r>
          </a:p>
          <a:p>
            <a:r>
              <a:rPr sz="2400" dirty="0"/>
              <a:t>- Prevent overflow and dry running of pumps.</a:t>
            </a:r>
          </a:p>
          <a:p>
            <a:r>
              <a:rPr sz="2400" dirty="0"/>
              <a:t>- Save electricity and water resources.</a:t>
            </a:r>
          </a:p>
          <a:p>
            <a:r>
              <a:rPr sz="2400" dirty="0"/>
              <a:t>- Provide a cost-effective and easy-to-build solution.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Working</a:t>
            </a:r>
            <a:r>
              <a:rPr dirty="0">
                <a:solidFill>
                  <a:schemeClr val="tx2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2168" cy="4525963"/>
          </a:xfrm>
        </p:spPr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805137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The system works on the conductivity of water. As water rises, it completes </a:t>
            </a:r>
            <a:endParaRPr lang="en-US" sz="2000" dirty="0"/>
          </a:p>
          <a:p>
            <a:r>
              <a:rPr sz="2000" dirty="0"/>
              <a:t>circuits through probes placed at different heights. This triggers transistors, </a:t>
            </a:r>
            <a:endParaRPr lang="en-US" sz="2000" dirty="0"/>
          </a:p>
          <a:p>
            <a:r>
              <a:rPr sz="2000" dirty="0"/>
              <a:t>lighting up corresponding LEDs to indicate the water level.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dirty="0">
                <a:solidFill>
                  <a:srgbClr val="C00000"/>
                </a:solidFill>
              </a:rPr>
              <a:t>Components</a:t>
            </a:r>
            <a:r>
              <a:rPr sz="4800" dirty="0">
                <a:solidFill>
                  <a:schemeClr val="tx2"/>
                </a:solidFill>
              </a:rPr>
              <a:t> </a:t>
            </a:r>
            <a:r>
              <a:rPr sz="4800" dirty="0">
                <a:solidFill>
                  <a:srgbClr val="C00000"/>
                </a:solidFill>
              </a:rPr>
              <a:t>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4738861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dirty="0"/>
              <a:t>- 3 to 5 NPN Transistors (e.g., BC547)</a:t>
            </a:r>
          </a:p>
          <a:p>
            <a:r>
              <a:rPr sz="2400" dirty="0"/>
              <a:t>- 3 to 5 LEDs (Red, Yellow, Green)</a:t>
            </a:r>
          </a:p>
          <a:p>
            <a:r>
              <a:rPr sz="2400" dirty="0"/>
              <a:t>- Resistors (220Ω to 1KΩ)</a:t>
            </a:r>
          </a:p>
          <a:p>
            <a:r>
              <a:rPr sz="2400" dirty="0"/>
              <a:t>- Water Level Probes (Wires)</a:t>
            </a:r>
          </a:p>
          <a:p>
            <a:r>
              <a:rPr sz="2400" dirty="0"/>
              <a:t>- Power Supply (5V to 9V)</a:t>
            </a:r>
          </a:p>
          <a:p>
            <a:r>
              <a:rPr sz="2400" dirty="0"/>
              <a:t>- Breadboard and Connecting Wires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Circuit</a:t>
            </a:r>
            <a:r>
              <a:rPr dirty="0">
                <a:solidFill>
                  <a:schemeClr val="tx2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858613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The circuit consists of probes placed at different water levels. Each probe </a:t>
            </a:r>
            <a:r>
              <a:rPr lang="en-IN" sz="2000" dirty="0"/>
              <a:t>I</a:t>
            </a:r>
            <a:endParaRPr lang="en-US" sz="2000" dirty="0"/>
          </a:p>
          <a:p>
            <a:r>
              <a:rPr sz="2000" dirty="0"/>
              <a:t>s connected to the base of a transistor through a resistor. When water touches a </a:t>
            </a:r>
            <a:endParaRPr lang="en-US" sz="2000" dirty="0"/>
          </a:p>
          <a:p>
            <a:r>
              <a:rPr sz="2000" dirty="0"/>
              <a:t>probe, the transistor conducts, lighting up an LED.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E2DD6E-CE18-97F9-25F8-7CE2AB92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30BB-915D-296C-102B-AA60F5E6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Circuit</a:t>
            </a:r>
            <a:r>
              <a:rPr lang="en-IN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rgbClr val="C00000"/>
                </a:solidFill>
              </a:rPr>
              <a:t>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229CFE-0E06-F9B3-556E-3ABACAD30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434" y="1600200"/>
            <a:ext cx="5819131" cy="4983162"/>
          </a:xfrm>
        </p:spPr>
      </p:pic>
    </p:spTree>
    <p:extLst>
      <p:ext uri="{BB962C8B-B14F-4D97-AF65-F5344CB8AC3E}">
        <p14:creationId xmlns:p14="http://schemas.microsoft.com/office/powerpoint/2010/main" val="87829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Working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8310" cy="4525963"/>
          </a:xfrm>
        </p:spPr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828438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- Water rises and touches the first probe, turning on the red LED.</a:t>
            </a:r>
          </a:p>
          <a:p>
            <a:r>
              <a:rPr sz="2000" dirty="0"/>
              <a:t>- As the water level increases, more probes get activated, lighting up yellow</a:t>
            </a:r>
            <a:endParaRPr lang="en-US" sz="2000" dirty="0"/>
          </a:p>
          <a:p>
            <a:r>
              <a:rPr lang="en-US" sz="2000" dirty="0"/>
              <a:t> </a:t>
            </a:r>
            <a:r>
              <a:rPr sz="2000" dirty="0"/>
              <a:t> and </a:t>
            </a:r>
            <a:r>
              <a:rPr lang="en-IN" sz="2000" dirty="0"/>
              <a:t> </a:t>
            </a:r>
            <a:r>
              <a:rPr sz="2000" dirty="0"/>
              <a:t>green LEDs.</a:t>
            </a:r>
          </a:p>
          <a:p>
            <a:r>
              <a:rPr sz="2000" dirty="0"/>
              <a:t>- When the tank is full, all LEDs light up, indicating the need to stop the pump.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Advantages and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804842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- **Advantages:** Simple, low-cost, energy-efficient, and reliable.</a:t>
            </a:r>
          </a:p>
          <a:p>
            <a:r>
              <a:rPr sz="2000" dirty="0"/>
              <a:t>- **Applications:** Overhead water tanks, sumps, industrial water storage, </a:t>
            </a:r>
            <a:endParaRPr lang="en-US" sz="2000" dirty="0"/>
          </a:p>
          <a:p>
            <a:r>
              <a:rPr sz="2000" dirty="0"/>
              <a:t>and agricultural water management.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565</Words>
  <Application>Microsoft Office PowerPoint</Application>
  <PresentationFormat>On-screen Show (4:3)</PresentationFormat>
  <Paragraphs>76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Water Level Indicator Project</vt:lpstr>
      <vt:lpstr>Introduction</vt:lpstr>
      <vt:lpstr>Objectives</vt:lpstr>
      <vt:lpstr>Working Principle</vt:lpstr>
      <vt:lpstr>Components Required</vt:lpstr>
      <vt:lpstr>Circuit Diagram</vt:lpstr>
      <vt:lpstr>Circuit Diagram</vt:lpstr>
      <vt:lpstr>Working Explanation</vt:lpstr>
      <vt:lpstr>Advantages and Applications</vt:lpstr>
      <vt:lpstr>Applications</vt:lpstr>
      <vt:lpstr>Applications</vt:lpstr>
      <vt:lpstr>Applications</vt:lpstr>
      <vt:lpstr>Applications</vt:lpstr>
      <vt:lpstr>Applications</vt:lpstr>
      <vt:lpstr>Conclusion</vt:lpstr>
      <vt:lpstr>Practical Circuit 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Deep Nikum</cp:lastModifiedBy>
  <cp:revision>14</cp:revision>
  <dcterms:created xsi:type="dcterms:W3CDTF">2013-01-27T09:14:16Z</dcterms:created>
  <dcterms:modified xsi:type="dcterms:W3CDTF">2025-02-22T17:36:22Z</dcterms:modified>
  <cp:category/>
</cp:coreProperties>
</file>